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20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11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02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40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89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392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49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36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448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530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18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FA029-D306-427C-833B-65B08D8E812A}" type="datetimeFigureOut">
              <a:rPr lang="nb-NO" smtClean="0"/>
              <a:t>29.08.2018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D5EB-2E2F-475E-9980-7890A1396F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646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rendalnaeringsforening.no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AD1E4D9F-4112-498F-8975-9F3BDEE52E16}"/>
              </a:ext>
            </a:extLst>
          </p:cNvPr>
          <p:cNvSpPr/>
          <p:nvPr/>
        </p:nvSpPr>
        <p:spPr>
          <a:xfrm>
            <a:off x="470593" y="8856406"/>
            <a:ext cx="2915543" cy="15637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E84323A5-5A54-4631-95A0-778EA861AF01}"/>
              </a:ext>
            </a:extLst>
          </p:cNvPr>
          <p:cNvSpPr/>
          <p:nvPr/>
        </p:nvSpPr>
        <p:spPr>
          <a:xfrm>
            <a:off x="470593" y="612053"/>
            <a:ext cx="5914102" cy="2356556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2BA4B51-99AD-41FB-8760-6DC996AF9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3081980" cy="403395"/>
          </a:xfrm>
        </p:spPr>
        <p:txBody>
          <a:bodyPr>
            <a:noAutofit/>
          </a:bodyPr>
          <a:lstStyle/>
          <a:p>
            <a:r>
              <a:rPr lang="nb-NO" sz="1400" dirty="0"/>
              <a:t>TID: 12. SEPTEMBER KL. 08.00 – 10.00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7693FF2-B8CB-4041-A6F7-6277F7A06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881" y="5900751"/>
            <a:ext cx="2901255" cy="422401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Jon Schau omtales som en legende i stand–up miljøet i Norge.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Han har vunnet komikernes egen pris, «Stå Opp prisen», 2 ganger.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56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Han har vunnet Gullruten for beste humorprogram med «Lyckliga Gatan» på TV 2.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56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Nominert 7 ganger til Komiprisen.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56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I tillegg har Jon Schau skrevet 3 bøker. </a:t>
            </a:r>
          </a:p>
          <a:p>
            <a:pPr marL="0" indent="0">
              <a:lnSpc>
                <a:spcPct val="170000"/>
              </a:lnSpc>
              <a:buNone/>
            </a:pPr>
            <a:endParaRPr lang="nb-NO" sz="56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MELD DERE PÅ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nb-NO" sz="56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  <a:hlinkClick r:id="rId2"/>
              </a:rPr>
              <a:t>www.arendalnaeringsforening.no</a:t>
            </a:r>
            <a:endParaRPr lang="nb-NO" sz="56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nb-NO" sz="48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Enkel frokost servering ved Gateentreprenørene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E16FA29-953B-48C2-A318-6235D57FF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403395"/>
          </a:xfrm>
        </p:spPr>
        <p:txBody>
          <a:bodyPr>
            <a:normAutofit/>
          </a:bodyPr>
          <a:lstStyle/>
          <a:p>
            <a:r>
              <a:rPr lang="nb-NO" sz="1400" dirty="0"/>
              <a:t>STED: KIRKENS BYMISJON, TORVET 2</a:t>
            </a:r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2C58D54A-00F6-4ABF-A2C8-AFC6E5A73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762555"/>
            <a:ext cx="2915543" cy="665764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nb-NO" sz="6400" b="1" kern="0" dirty="0"/>
              <a:t>«Om livet»</a:t>
            </a:r>
            <a:endParaRPr lang="nb-NO" sz="64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kern="0" dirty="0"/>
              <a:t>Medaljen har hatt en bakside i Jon Schaus karriere. </a:t>
            </a:r>
            <a:r>
              <a:rPr lang="nb-NO" sz="4800" b="1" kern="0" dirty="0"/>
              <a:t>Alkoholen. </a:t>
            </a:r>
            <a:endParaRPr lang="nb-NO" sz="48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48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kern="0" dirty="0"/>
              <a:t>– Jeg følte at jeg var en som drakk for å prøve å holde fast i det som var normalt. Jeg gikk rundt med kraftig angst hele tiden. Når jeg var på scenen, så hadde jeg en pause fra det, da gikk jeg så opp i det hele, sier Schau selv.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48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kern="0" dirty="0"/>
              <a:t>Etter en forestilling i Bodø fikk han kraftige magesmerter og havnet på intensivavdelingen med betennelse i bukspyttkjertelen.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48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kern="0" dirty="0"/>
              <a:t>– Jeg overhørte en telefonsamtale mellom en sykepleier og broren min, og jeg hører hun sier: «Jeg tror du må forberede deg på at Jon er i ferd med å dø», så forsvinner jeg inn i koma.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48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kern="0" dirty="0"/>
              <a:t>I løpet av fem uker blir Jon erklært død to ganger. Men han overlever og livet tar en ny vending.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4800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kern="0" dirty="0"/>
              <a:t>Jon er humorist, forteller og skribent, og legger ikke noe imellom når det kommer til å dele egen historie. En historie om angst, alkohol, paranoia, sykehusopphold, livet og døden.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nb-NO" sz="4800" b="1" kern="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4800" b="1" kern="0" dirty="0"/>
              <a:t>Velkommen til frokostmøte! </a:t>
            </a:r>
            <a:endParaRPr lang="nb-NO" sz="4800" kern="0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A0199110-56E4-404D-A039-AE57D292D9A5}"/>
              </a:ext>
            </a:extLst>
          </p:cNvPr>
          <p:cNvSpPr txBox="1"/>
          <p:nvPr/>
        </p:nvSpPr>
        <p:spPr>
          <a:xfrm rot="10800000" flipV="1">
            <a:off x="428625" y="896344"/>
            <a:ext cx="59150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b="1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Kirkens Bymisjon og Arendal Næringsforening inviterer til frokostmøte:</a:t>
            </a:r>
          </a:p>
          <a:p>
            <a:pPr algn="ctr"/>
            <a:endParaRPr lang="nb-NO" sz="2400" b="1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algn="ctr"/>
            <a:endParaRPr lang="nb-NO" sz="2400" b="1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algn="ctr"/>
            <a:endParaRPr lang="nb-NO" sz="1600" b="1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algn="ctr"/>
            <a:r>
              <a:rPr lang="nb-NO" sz="1600" b="1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TV AKSJONEN NRK 2018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E58DED05-F624-471C-AB09-7990451D0A83}"/>
              </a:ext>
            </a:extLst>
          </p:cNvPr>
          <p:cNvSpPr txBox="1"/>
          <p:nvPr/>
        </p:nvSpPr>
        <p:spPr>
          <a:xfrm>
            <a:off x="470593" y="1771805"/>
            <a:ext cx="5974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b="1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«Om livet»</a:t>
            </a:r>
            <a:endParaRPr lang="nb-NO" sz="4800" dirty="0"/>
          </a:p>
        </p:txBody>
      </p:sp>
      <p:pic>
        <p:nvPicPr>
          <p:cNvPr id="1026" name="Picture 2" descr="Bilderesultat for JON SCHAU">
            <a:extLst>
              <a:ext uri="{FF2B5EF4-FFF2-40B4-BE49-F238E27FC236}">
                <a16:creationId xmlns:a16="http://schemas.microsoft.com/office/drawing/2014/main" id="{B667382C-7E48-4AE9-8AC6-CF701FC1A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82" y="3762554"/>
            <a:ext cx="2728452" cy="17981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resultat for kirkens bymisjon logo">
            <a:extLst>
              <a:ext uri="{FF2B5EF4-FFF2-40B4-BE49-F238E27FC236}">
                <a16:creationId xmlns:a16="http://schemas.microsoft.com/office/drawing/2014/main" id="{15D14D12-AF94-4B79-8BBD-F63642A88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82" y="10584913"/>
            <a:ext cx="800407" cy="138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deresultat for kirkens bymisjon logo">
            <a:extLst>
              <a:ext uri="{FF2B5EF4-FFF2-40B4-BE49-F238E27FC236}">
                <a16:creationId xmlns:a16="http://schemas.microsoft.com/office/drawing/2014/main" id="{62122DF6-308F-4CEB-A4F7-19E9FAF43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670" y="10830015"/>
            <a:ext cx="1576466" cy="93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Bilde 13">
            <a:extLst>
              <a:ext uri="{FF2B5EF4-FFF2-40B4-BE49-F238E27FC236}">
                <a16:creationId xmlns:a16="http://schemas.microsoft.com/office/drawing/2014/main" id="{BAB2C2BF-E089-436F-B48D-6A8ED68948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0814" y="10933050"/>
            <a:ext cx="2674079" cy="72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7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303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Condensed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Morten Haakstad</dc:creator>
  <cp:lastModifiedBy>Morten Haakstad</cp:lastModifiedBy>
  <cp:revision>4</cp:revision>
  <dcterms:created xsi:type="dcterms:W3CDTF">2018-08-29T08:20:48Z</dcterms:created>
  <dcterms:modified xsi:type="dcterms:W3CDTF">2018-08-29T08:52:17Z</dcterms:modified>
</cp:coreProperties>
</file>